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Architects Daughter"/>
      <p:regular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Amatic SC"/>
      <p:regular r:id="rId29"/>
      <p:bold r:id="rId30"/>
    </p:embeddedFont>
    <p:embeddedFont>
      <p:font typeface="Lobster"/>
      <p:regular r:id="rId31"/>
    </p:embeddedFont>
    <p:embeddedFont>
      <p:font typeface="Permanent Marker"/>
      <p:regular r:id="rId32"/>
    </p:embeddedFont>
    <p:embeddedFont>
      <p:font typeface="Indie Flower"/>
      <p:regular r:id="rId33"/>
    </p:embeddedFont>
    <p:embeddedFont>
      <p:font typeface="Pacifico"/>
      <p:regular r:id="rId34"/>
    </p:embeddedFont>
    <p:embeddedFont>
      <p:font typeface="Bree Serif"/>
      <p:regular r:id="rId35"/>
    </p:embeddedFont>
    <p:embeddedFont>
      <p:font typeface="Merriweather"/>
      <p:regular r:id="rId36"/>
      <p:bold r:id="rId37"/>
      <p:italic r:id="rId38"/>
      <p:boldItalic r:id="rId39"/>
    </p:embeddedFont>
    <p:embeddedFont>
      <p:font typeface="Comforta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-regular.fntdata"/><Relationship Id="rId20" Type="http://schemas.openxmlformats.org/officeDocument/2006/relationships/slide" Target="slides/slide16.xml"/><Relationship Id="rId41" Type="http://schemas.openxmlformats.org/officeDocument/2006/relationships/font" Target="fonts/Comfortaa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rchitectsDaughter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matic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obster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7.xml"/><Relationship Id="rId33" Type="http://schemas.openxmlformats.org/officeDocument/2006/relationships/font" Target="fonts/IndieFlower-regular.fntdata"/><Relationship Id="rId10" Type="http://schemas.openxmlformats.org/officeDocument/2006/relationships/slide" Target="slides/slide6.xml"/><Relationship Id="rId32" Type="http://schemas.openxmlformats.org/officeDocument/2006/relationships/font" Target="fonts/PermanentMarker-regular.fntdata"/><Relationship Id="rId13" Type="http://schemas.openxmlformats.org/officeDocument/2006/relationships/slide" Target="slides/slide9.xml"/><Relationship Id="rId35" Type="http://schemas.openxmlformats.org/officeDocument/2006/relationships/font" Target="fonts/BreeSerif-regular.fntdata"/><Relationship Id="rId12" Type="http://schemas.openxmlformats.org/officeDocument/2006/relationships/slide" Target="slides/slide8.xml"/><Relationship Id="rId34" Type="http://schemas.openxmlformats.org/officeDocument/2006/relationships/font" Target="fonts/Pacifico-regular.fntdata"/><Relationship Id="rId15" Type="http://schemas.openxmlformats.org/officeDocument/2006/relationships/slide" Target="slides/slide11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10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3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12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color skin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 Adaptations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Mrs Kessel’s Class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C4587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Cheetahs by Daniel Mills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875" y="2138275"/>
            <a:ext cx="1920125" cy="14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062600" y="2255700"/>
            <a:ext cx="17616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6580700" y="2255525"/>
            <a:ext cx="1920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1118525" y="2190450"/>
            <a:ext cx="18084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Their very long tail helps with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balance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when they run and leap.They are also the only cat without retractable claws, so perhaps digging in with their claws is another factor in their in their running abilities. </a:t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6510650" y="2731050"/>
            <a:ext cx="16686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behavioral adaptation of the cheetah is that it moves quietly in 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tall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grass up on their prey.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3998875" y="3821650"/>
            <a:ext cx="19200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general, the diet of 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cheetah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consists of gazelles, wildebeest calves, impalas, and smaller hoofed animals in its habitat. </a:t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2926925" y="1017725"/>
            <a:ext cx="2265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Cheetahs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mostly found in sub-Saharan Africa and in eastern and southern African parks.</a:t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6384950" y="1127850"/>
            <a:ext cx="19200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cheetah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the world's fastest land animal. They can run 70 mph (or 110 kph), which is as fast as cars drive on the highway.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lin ang="5400012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</a:t>
            </a:r>
            <a:r>
              <a:rPr lang="en" sz="6000">
                <a:latin typeface="Comfortaa"/>
                <a:ea typeface="Comfortaa"/>
                <a:cs typeface="Comfortaa"/>
                <a:sym typeface="Comfortaa"/>
              </a:rPr>
              <a:t>Orca </a:t>
            </a: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by Sarah Suggs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311700" y="1461675"/>
            <a:ext cx="2972100" cy="1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Bree Serif"/>
                <a:ea typeface="Bree Serif"/>
                <a:cs typeface="Bree Serif"/>
                <a:sym typeface="Bree Serif"/>
              </a:rPr>
              <a:t>Behavioral adaptations</a:t>
            </a:r>
            <a:endParaRPr sz="1800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They make calls to send messages</a:t>
            </a:r>
            <a:r>
              <a:rPr lang="en" sz="1800"/>
              <a:t> 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sp>
        <p:nvSpPr>
          <p:cNvPr id="160" name="Shape 160"/>
          <p:cNvSpPr txBox="1"/>
          <p:nvPr/>
        </p:nvSpPr>
        <p:spPr>
          <a:xfrm>
            <a:off x="6291750" y="1318275"/>
            <a:ext cx="2600700" cy="1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Bree Serif"/>
                <a:ea typeface="Bree Serif"/>
                <a:cs typeface="Bree Serif"/>
                <a:sym typeface="Bree Serif"/>
              </a:rPr>
              <a:t>Structural adaptations</a:t>
            </a:r>
            <a:endParaRPr sz="1800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They have a blowhole on the top of them to breathe.they also swim very fast. 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1" name="Shape 161"/>
          <p:cNvSpPr txBox="1"/>
          <p:nvPr/>
        </p:nvSpPr>
        <p:spPr>
          <a:xfrm flipH="1">
            <a:off x="311700" y="3526050"/>
            <a:ext cx="17361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Bree Serif"/>
                <a:ea typeface="Bree Serif"/>
                <a:cs typeface="Bree Serif"/>
                <a:sym typeface="Bree Serif"/>
              </a:rPr>
              <a:t>Habitat</a:t>
            </a:r>
            <a:endParaRPr sz="1800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On the coastal waters</a:t>
            </a:r>
            <a:r>
              <a:rPr lang="en"/>
              <a:t> </a:t>
            </a:r>
            <a:r>
              <a:rPr lang="en" u="sng"/>
              <a:t> </a:t>
            </a:r>
            <a:endParaRPr u="sng"/>
          </a:p>
        </p:txBody>
      </p:sp>
      <p:sp>
        <p:nvSpPr>
          <p:cNvPr id="162" name="Shape 162"/>
          <p:cNvSpPr txBox="1"/>
          <p:nvPr/>
        </p:nvSpPr>
        <p:spPr>
          <a:xfrm flipH="1">
            <a:off x="3316250" y="3631225"/>
            <a:ext cx="22479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Bree Serif"/>
                <a:ea typeface="Bree Serif"/>
                <a:cs typeface="Bree Serif"/>
                <a:sym typeface="Bree Serif"/>
              </a:rPr>
              <a:t>Cool facts</a:t>
            </a:r>
            <a:endParaRPr sz="1800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They live in groups called pods 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6663900" y="3526050"/>
            <a:ext cx="20595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Bree Serif"/>
                <a:ea typeface="Bree Serif"/>
                <a:cs typeface="Bree Serif"/>
                <a:sym typeface="Bree Serif"/>
              </a:rPr>
              <a:t>Diet</a:t>
            </a:r>
            <a:endParaRPr sz="1800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Seals and sea lions </a:t>
            </a:r>
            <a:r>
              <a:rPr lang="en" u="sng"/>
              <a:t>  </a:t>
            </a:r>
            <a:endParaRPr u="sng"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250" y="1722425"/>
            <a:ext cx="2341868" cy="175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ingo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Joshua Nobles</a:t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582275" y="355850"/>
            <a:ext cx="30948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Dingo can reach 3.5 to 4 feet in length and 22 to 33 pounds in weight. Dingo has bushy tail that is usually 12 to 13 inches long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690125" y="3407425"/>
            <a:ext cx="2328900" cy="173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Dingo has pointed muzzle, big canine teeth and very large, upright ears. Dingo is able to rotate its head for almost 180 degrees in both directions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6911925" y="183300"/>
            <a:ext cx="2145900" cy="1466400"/>
          </a:xfrm>
          <a:prstGeom prst="flowChartMagneticTap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Unlike other dogs, dingo does not bark. It howls like a wolf.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232575" y="3267425"/>
            <a:ext cx="2458500" cy="173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Dingo can live a solitary life or be a part of a pack. One pack usually consists of 10 animals. Dingoes that are living in a group hunt their prey cooperatively.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ctrTitle"/>
          </p:nvPr>
        </p:nvSpPr>
        <p:spPr>
          <a:xfrm>
            <a:off x="311700" y="451000"/>
            <a:ext cx="8520600" cy="74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Cheetah</a:t>
            </a:r>
            <a:endParaRPr/>
          </a:p>
        </p:txBody>
      </p:sp>
      <p:sp>
        <p:nvSpPr>
          <p:cNvPr id="179" name="Shape 17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Devin McAldud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-71925"/>
            <a:ext cx="88323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</a:t>
            </a:r>
            <a:r>
              <a:rPr b="1" i="1" lang="en"/>
              <a:t> </a:t>
            </a:r>
            <a:r>
              <a:rPr b="1" lang="en" sz="6000" u="sng"/>
              <a:t>Cheetah </a:t>
            </a:r>
            <a:r>
              <a:rPr b="1" lang="en" sz="2600" u="sng"/>
              <a:t>by Celey Newcomb</a:t>
            </a:r>
            <a:endParaRPr b="1" sz="2600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275" y="887225"/>
            <a:ext cx="2806525" cy="20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91850" y="298325"/>
            <a:ext cx="2541900" cy="2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   </a:t>
            </a:r>
            <a:r>
              <a:rPr b="1" lang="en" sz="1800" u="sng"/>
              <a:t>Structural</a:t>
            </a:r>
            <a:endParaRPr b="1" sz="1800"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-Her light body, long legs and super flexible backbone all help the cheetah cover lots of ground. 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-Her claws and long tail help her keep her balance and traction when making high speed turns.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6462325" y="1380238"/>
            <a:ext cx="22419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    </a:t>
            </a:r>
            <a:r>
              <a:rPr b="1" lang="en" sz="1800" u="sng"/>
              <a:t>Behavioral</a:t>
            </a:r>
            <a:endParaRPr b="1" sz="1800"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>
                <a:solidFill>
                  <a:schemeClr val="dk1"/>
                </a:solidFill>
              </a:rPr>
              <a:t>Cheetahs are the fastest runner on the planet.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810050" y="3872700"/>
            <a:ext cx="22419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         </a:t>
            </a:r>
            <a:r>
              <a:rPr b="1" lang="en" sz="1800" u="sng"/>
              <a:t>Prey</a:t>
            </a:r>
            <a:endParaRPr b="1" sz="1800"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-Cheetahs eat gazelles, springbok, impala, and hares. </a:t>
            </a:r>
            <a:endParaRPr b="1" u="sng"/>
          </a:p>
        </p:txBody>
      </p:sp>
      <p:sp>
        <p:nvSpPr>
          <p:cNvPr id="189" name="Shape 189"/>
          <p:cNvSpPr txBox="1"/>
          <p:nvPr/>
        </p:nvSpPr>
        <p:spPr>
          <a:xfrm>
            <a:off x="191850" y="3872700"/>
            <a:ext cx="18465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    </a:t>
            </a:r>
            <a:r>
              <a:rPr b="1" lang="en" sz="1800" u="sng"/>
              <a:t>Habitat</a:t>
            </a:r>
            <a:endParaRPr b="1" sz="1800"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-Cheetah’s live mostly in open areas in Asia.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2541800" y="3405025"/>
            <a:ext cx="2601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  </a:t>
            </a:r>
            <a:r>
              <a:rPr b="1" lang="en" sz="1800" u="sng"/>
              <a:t>Interesting Fact</a:t>
            </a:r>
            <a:endParaRPr b="1" sz="1800"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-Cheetah’s have amazing eyesight! Black Stripes under their eyes help them see up to a mile away!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88200" y="445025"/>
            <a:ext cx="8444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TASMANIAN DEVIL by Holden Forbes  </a:t>
            </a:r>
            <a:endParaRPr>
              <a:solidFill>
                <a:srgbClr val="00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STRUCTURAL: YOU think it looks cute but it looks really scary . BEHAVIORAL: IT looks really weak but it can crunch through bones like a pretzels. HABITAT: IT lives in tasmania. WHAT THEY EAT: tasmanian devils favorite food is rotten carcasses.A INTERESTING FACT: IS only small tasmanian devils can climb tree so they can get a better smell  </a:t>
            </a:r>
            <a:endParaRPr>
              <a:solidFill>
                <a:srgbClr val="00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500" y="1899375"/>
            <a:ext cx="1668600" cy="12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64700" y="301925"/>
            <a:ext cx="2900700" cy="14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STRUCTURAL ADAPTATIONS</a:t>
            </a:r>
            <a:r>
              <a:rPr lang="en"/>
              <a:t>     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matic SC"/>
                <a:ea typeface="Amatic SC"/>
                <a:cs typeface="Amatic SC"/>
                <a:sym typeface="Amatic SC"/>
              </a:rPr>
              <a:t>The structural adaptations of an octopus is that they can camouflage instantly!They can also regenerate arms.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517575" y="2307575"/>
            <a:ext cx="2232000" cy="15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BEHAVIORAL ADAPTATION </a:t>
            </a:r>
            <a:r>
              <a:rPr lang="en"/>
              <a:t>                                           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matic SC"/>
                <a:ea typeface="Amatic SC"/>
                <a:cs typeface="Amatic SC"/>
                <a:sym typeface="Amatic SC"/>
              </a:rPr>
              <a:t>The octopus can let out an ink defense.They can jet away from predators too.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6610000" y="679325"/>
            <a:ext cx="1941000" cy="17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HABITAT THEY LIVE IN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matic SC"/>
                <a:ea typeface="Amatic SC"/>
                <a:cs typeface="Amatic SC"/>
                <a:sym typeface="Amatic SC"/>
              </a:rPr>
              <a:t>This octopus is found further north than other octopie.</a:t>
            </a:r>
            <a:endParaRPr i="1"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4" name="Shape 204"/>
          <p:cNvSpPr txBox="1"/>
          <p:nvPr/>
        </p:nvSpPr>
        <p:spPr>
          <a:xfrm rot="-889302">
            <a:off x="3573880" y="-32814"/>
            <a:ext cx="1533939" cy="12494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GIANT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PACIFIC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OCTOPUS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By Bailey McLawhorn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6836425" y="3148650"/>
            <a:ext cx="2081100" cy="12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 THEY EAT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matic SC"/>
                <a:ea typeface="Amatic SC"/>
                <a:cs typeface="Amatic SC"/>
                <a:sym typeface="Amatic SC"/>
              </a:rPr>
              <a:t>The giant pacific octopus eats clams.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3752500" y="3579950"/>
            <a:ext cx="1802700" cy="14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FUN FACTS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matic SC"/>
                <a:ea typeface="Amatic SC"/>
                <a:cs typeface="Amatic SC"/>
                <a:sym typeface="Amatic SC"/>
              </a:rPr>
              <a:t>The giant pacific octopus can be up to 600 pounds!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subTitle"/>
          </p:nvPr>
        </p:nvSpPr>
        <p:spPr>
          <a:xfrm>
            <a:off x="0" y="167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SLOTH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By Erin Baxter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6925" y="1264775"/>
            <a:ext cx="2910400" cy="22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07900" y="587475"/>
            <a:ext cx="23139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Adaptations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may be slow but when they are in danger they are good swimmers so the can get away from predators.</a:t>
            </a:r>
            <a:endParaRPr/>
          </a:p>
        </p:txBody>
      </p:sp>
      <p:cxnSp>
        <p:nvCxnSpPr>
          <p:cNvPr id="214" name="Shape 214"/>
          <p:cNvCxnSpPr/>
          <p:nvPr/>
        </p:nvCxnSpPr>
        <p:spPr>
          <a:xfrm>
            <a:off x="227800" y="1043075"/>
            <a:ext cx="195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Shape 215"/>
          <p:cNvSpPr txBox="1"/>
          <p:nvPr/>
        </p:nvSpPr>
        <p:spPr>
          <a:xfrm>
            <a:off x="6342450" y="587475"/>
            <a:ext cx="24939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adaptations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sloth spends most of its time in tree’s they can do this because of their long claws.</a:t>
            </a:r>
            <a:endParaRPr/>
          </a:p>
        </p:txBody>
      </p:sp>
      <p:cxnSp>
        <p:nvCxnSpPr>
          <p:cNvPr id="216" name="Shape 216"/>
          <p:cNvCxnSpPr/>
          <p:nvPr/>
        </p:nvCxnSpPr>
        <p:spPr>
          <a:xfrm flipH="1" rot="10800000">
            <a:off x="6510300" y="935175"/>
            <a:ext cx="17025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Shape 217"/>
          <p:cNvSpPr txBox="1"/>
          <p:nvPr/>
        </p:nvSpPr>
        <p:spPr>
          <a:xfrm>
            <a:off x="239800" y="2685650"/>
            <a:ext cx="21819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Habitat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places they live are in Costa Rica,Panama and Eastern Puru </a:t>
            </a:r>
            <a:endParaRPr/>
          </a:p>
        </p:txBody>
      </p:sp>
      <p:cxnSp>
        <p:nvCxnSpPr>
          <p:cNvPr id="218" name="Shape 218"/>
          <p:cNvCxnSpPr/>
          <p:nvPr/>
        </p:nvCxnSpPr>
        <p:spPr>
          <a:xfrm>
            <a:off x="335700" y="3045325"/>
            <a:ext cx="207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Shape 219"/>
          <p:cNvSpPr txBox="1"/>
          <p:nvPr/>
        </p:nvSpPr>
        <p:spPr>
          <a:xfrm>
            <a:off x="6726125" y="2218050"/>
            <a:ext cx="21102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Diet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eat leaves,plants and fruits.</a:t>
            </a:r>
            <a:endParaRPr/>
          </a:p>
        </p:txBody>
      </p:sp>
      <p:cxnSp>
        <p:nvCxnSpPr>
          <p:cNvPr id="220" name="Shape 220"/>
          <p:cNvCxnSpPr/>
          <p:nvPr/>
        </p:nvCxnSpPr>
        <p:spPr>
          <a:xfrm>
            <a:off x="6822025" y="2685650"/>
            <a:ext cx="1942200" cy="2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Shape 221"/>
          <p:cNvSpPr txBox="1"/>
          <p:nvPr/>
        </p:nvSpPr>
        <p:spPr>
          <a:xfrm>
            <a:off x="3441000" y="3692775"/>
            <a:ext cx="23139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Fun Fact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sloth is the slowest mammal in the world</a:t>
            </a:r>
            <a:endParaRPr/>
          </a:p>
        </p:txBody>
      </p:sp>
      <p:cxnSp>
        <p:nvCxnSpPr>
          <p:cNvPr id="222" name="Shape 222"/>
          <p:cNvCxnSpPr/>
          <p:nvPr/>
        </p:nvCxnSpPr>
        <p:spPr>
          <a:xfrm>
            <a:off x="3536900" y="4064450"/>
            <a:ext cx="210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ctrTitle"/>
          </p:nvPr>
        </p:nvSpPr>
        <p:spPr>
          <a:xfrm>
            <a:off x="1618600" y="229050"/>
            <a:ext cx="6090600" cy="87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Kinkajou</a:t>
            </a:r>
            <a:endParaRPr/>
          </a:p>
        </p:txBody>
      </p:sp>
      <p:sp>
        <p:nvSpPr>
          <p:cNvPr id="228" name="Shape 228"/>
          <p:cNvSpPr txBox="1"/>
          <p:nvPr>
            <p:ph idx="1" type="subTitle"/>
          </p:nvPr>
        </p:nvSpPr>
        <p:spPr>
          <a:xfrm>
            <a:off x="526275" y="4136425"/>
            <a:ext cx="45213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Interesting Fact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Kinkajous are able to turn their feet in the opposite direction and run backward as fast as they can run forward.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525" y="959150"/>
            <a:ext cx="2874750" cy="28415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263750" y="229050"/>
            <a:ext cx="26976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Habitat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Kinkajous live in the  tropical treetops. They range from southern Mexico,through Central and South America down to the Mato Grasso region of Brazil.</a:t>
            </a: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6522300" y="311650"/>
            <a:ext cx="23739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What It Eats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Kinkajous drink nectar from flowers,eat juicy fruits and use their long tongue to get honey from bee hives. They also eat insects and small mammals.</a:t>
            </a: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623450" y="2373925"/>
            <a:ext cx="22779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Predators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kinkajous predators are jaguars and other big cats,falcons,hawks and other birds of prey all prey on the Kinkajou.</a:t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6630200" y="2326125"/>
            <a:ext cx="21342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Structural Adaptations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kinkajou can defend itself by running fast screaming or biting and clawing predators.</a:t>
            </a: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6066700" y="4064450"/>
            <a:ext cx="29853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Behavioral Adaptations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have long prehensile tails, and clawed fingers made for living in trees.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3330225" y="3879625"/>
            <a:ext cx="25062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Mya Lugo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Cheetah by Olivia Baker</a:t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050" y="2435350"/>
            <a:ext cx="3168251" cy="24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174225" y="1327025"/>
            <a:ext cx="26835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One structural</a:t>
            </a:r>
            <a:r>
              <a:rPr lang="en" sz="2400"/>
              <a:t> </a:t>
            </a:r>
            <a:r>
              <a:rPr lang="en" sz="1800"/>
              <a:t>adaptation is the cheetahs tail because it helps it balance on sharp turns.</a:t>
            </a:r>
            <a:endParaRPr sz="1800"/>
          </a:p>
        </p:txBody>
      </p:sp>
      <p:sp>
        <p:nvSpPr>
          <p:cNvPr id="243" name="Shape 243"/>
          <p:cNvSpPr txBox="1"/>
          <p:nvPr/>
        </p:nvSpPr>
        <p:spPr>
          <a:xfrm>
            <a:off x="4831775" y="1017725"/>
            <a:ext cx="40764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One behavioral adaptation is that the cheetah is very fast which helps it get away from its predator. </a:t>
            </a:r>
            <a:endParaRPr sz="1800"/>
          </a:p>
        </p:txBody>
      </p:sp>
      <p:sp>
        <p:nvSpPr>
          <p:cNvPr id="244" name="Shape 244"/>
          <p:cNvSpPr txBox="1"/>
          <p:nvPr/>
        </p:nvSpPr>
        <p:spPr>
          <a:xfrm>
            <a:off x="1666550" y="2817525"/>
            <a:ext cx="37887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cheetah eats gazelles hares springbokand impala. The cheetah lives in the lightly wooded African and Asia.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-119925" y="83925"/>
            <a:ext cx="8520600" cy="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r>
              <a:rPr b="1" lang="en">
                <a:highlight>
                  <a:srgbClr val="00FFFF"/>
                </a:highlight>
              </a:rPr>
              <a:t>WALURUS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FF"/>
                </a:highlight>
              </a:rPr>
              <a:t>By Rainey Keith</a:t>
            </a:r>
            <a:endParaRPr b="1">
              <a:highlight>
                <a:srgbClr val="00FFFF"/>
              </a:highlight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300" y="1822425"/>
            <a:ext cx="4484076" cy="19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383625" y="1290200"/>
            <a:ext cx="17745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</a:rPr>
              <a:t>Structural Adaptations</a:t>
            </a:r>
            <a:r>
              <a:rPr lang="en"/>
              <a:t>-</a:t>
            </a:r>
            <a:br>
              <a:rPr lang="en"/>
            </a:br>
            <a:r>
              <a:rPr lang="en"/>
              <a:t>Very big teeth,blubbery body,bristly whiskers,high -suction lips.</a:t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431625" y="2877475"/>
            <a:ext cx="16785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00"/>
                </a:highlight>
              </a:rPr>
              <a:t>Home Base</a:t>
            </a:r>
            <a:r>
              <a:rPr lang="en"/>
              <a:t>-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Northern Icy Waters.</a:t>
            </a: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1234925" y="3768750"/>
            <a:ext cx="54552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</a:rPr>
              <a:t>Other Facts-</a:t>
            </a:r>
            <a:endParaRPr>
              <a:highlight>
                <a:srgbClr val="00FF00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a Walrus can eat up to 6000 clams in one meal!!!</a:t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8152875" y="1666550"/>
            <a:ext cx="69060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7373550" y="3630175"/>
            <a:ext cx="69060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6570250" y="1502950"/>
            <a:ext cx="20862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</a:rPr>
              <a:t>Behavioral adaptations-</a:t>
            </a:r>
            <a:r>
              <a:rPr lang="en"/>
              <a:t>A Walrus can stay under water for 30 minutes.</a:t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6558250" y="2622500"/>
            <a:ext cx="215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</a:rPr>
              <a:t>Diet-</a:t>
            </a:r>
            <a:endParaRPr>
              <a:highlight>
                <a:srgbClr val="00FF00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eat clams.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Cheetahs life style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Rigo Fogg 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48950" y="1491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3F3F3"/>
                </a:solidFill>
              </a:rPr>
              <a:t>Cheetahs eat gazelles, springbok, impala, and hares. A Thompson's gazelle, the cheetah</a:t>
            </a:r>
            <a:endParaRPr sz="1400">
              <a:solidFill>
                <a:srgbClr val="F3F3F3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Cheetahs live mostly in open area  of African and parts of Asia.</a:t>
            </a:r>
            <a:endParaRPr sz="1400">
              <a:solidFill>
                <a:srgbClr val="FFFF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Lions and wild dogs and  leopards and other animal will kill adult and baby cheetahs</a:t>
            </a:r>
            <a:endParaRPr>
              <a:solidFill>
                <a:srgbClr val="F3F3F3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3F3F3"/>
                </a:solidFill>
              </a:rPr>
              <a:t>Cool fact </a:t>
            </a:r>
            <a:r>
              <a:rPr lang="en">
                <a:solidFill>
                  <a:srgbClr val="EFEFEF"/>
                </a:solidFill>
              </a:rPr>
              <a:t>cheetahs can run up to  speeds of over 70 miles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3393775" y="202950"/>
            <a:ext cx="5438400" cy="115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Dingo!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311700" y="4000200"/>
            <a:ext cx="8520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By:Jorge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5550"/>
            <a:ext cx="3580293" cy="238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025" y="1505550"/>
            <a:ext cx="4493515" cy="23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Dingo by Jorge Medina Triminio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209750" y="1165175"/>
            <a:ext cx="2621400" cy="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975" y="1165175"/>
            <a:ext cx="3542927" cy="36857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6415900" y="1020375"/>
            <a:ext cx="2340000" cy="206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Dingo structural adaptation is that they have sharp eyesight to see their prey</a:t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415900" y="3084075"/>
            <a:ext cx="2340000" cy="184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ermanent Marker"/>
                <a:ea typeface="Permanent Marker"/>
                <a:cs typeface="Permanent Marker"/>
                <a:sym typeface="Permanent Marker"/>
              </a:rPr>
              <a:t>Dingo behavioral adaptation is that they use there color skin to camouflage</a:t>
            </a:r>
            <a:endParaRPr sz="1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209750" y="960250"/>
            <a:ext cx="2621400" cy="9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Dingo habitat is australia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209750" y="2452900"/>
            <a:ext cx="2556900" cy="86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ermanent Marker"/>
                <a:ea typeface="Permanent Marker"/>
                <a:cs typeface="Permanent Marker"/>
                <a:sym typeface="Permanent Marker"/>
              </a:rPr>
              <a:t>Dingo eat rabbits,kangaroo,</a:t>
            </a:r>
            <a:endParaRPr sz="18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ermanent Marker"/>
                <a:ea typeface="Permanent Marker"/>
                <a:cs typeface="Permanent Marker"/>
                <a:sym typeface="Permanent Marker"/>
              </a:rPr>
              <a:t>And wombats</a:t>
            </a:r>
            <a:endParaRPr sz="1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76075" y="3508225"/>
            <a:ext cx="2796900" cy="13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ermanent Marker"/>
                <a:ea typeface="Permanent Marker"/>
                <a:cs typeface="Permanent Marker"/>
                <a:sym typeface="Permanent Marker"/>
              </a:rPr>
              <a:t>An interesting fact about the dingo is they attack people</a:t>
            </a:r>
            <a:endParaRPr sz="1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000" y="4278225"/>
            <a:ext cx="1089650" cy="57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559325" y="311575"/>
            <a:ext cx="29361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01" name="Shape 101"/>
          <p:cNvSpPr txBox="1"/>
          <p:nvPr/>
        </p:nvSpPr>
        <p:spPr>
          <a:xfrm>
            <a:off x="2852250" y="255075"/>
            <a:ext cx="4074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GILA MONSTER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By Riley Tittle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550" y="1466500"/>
            <a:ext cx="3761800" cy="22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771725" y="1358650"/>
            <a:ext cx="17901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Structural  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Adaptations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They can store fat in their oversized tails and go months between meals!</a:t>
            </a:r>
            <a:endParaRPr sz="1800"/>
          </a:p>
        </p:txBody>
      </p:sp>
      <p:sp>
        <p:nvSpPr>
          <p:cNvPr id="104" name="Shape 104"/>
          <p:cNvSpPr txBox="1"/>
          <p:nvPr/>
        </p:nvSpPr>
        <p:spPr>
          <a:xfrm>
            <a:off x="215650" y="1417950"/>
            <a:ext cx="23292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Behavioral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Adaptations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Gila monsters have an excellent sense of smell to dig up nests buried underground!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312700" y="3504525"/>
            <a:ext cx="2167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Food And Health</a:t>
            </a:r>
            <a:endParaRPr sz="20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Gila monsters feed mainly on bird and reptile eggs, but will also eat small birds, small mammals, frogs, lizards, insects and carrion</a:t>
            </a:r>
            <a:endParaRPr sz="1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846725" y="4226950"/>
            <a:ext cx="23292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2480200" y="3903350"/>
            <a:ext cx="45396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              </a:t>
            </a:r>
            <a:r>
              <a:rPr lang="en" sz="18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HOME BACE</a:t>
            </a:r>
            <a:endParaRPr sz="18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They live in the dry, arid regions such as 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Mojave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Sonoran, and Chihuahuan Deserts of the southwestern U.S. and northwestern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Mexico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They are named after the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Arizona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Gila River Basin, where they were first discovered. Gila monsters are more likely to use their venom on a predator than on prey.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7138350" y="3774050"/>
            <a:ext cx="18762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FUN FACTS</a:t>
            </a:r>
            <a:endParaRPr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Although the Gila's bite is extremely painful, no human death has been reported.</a:t>
            </a:r>
            <a:endParaRPr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</a:t>
            </a:r>
            <a:r>
              <a:rPr lang="en" sz="3600">
                <a:latin typeface="Pacifico"/>
                <a:ea typeface="Pacifico"/>
                <a:cs typeface="Pacifico"/>
                <a:sym typeface="Pacifico"/>
              </a:rPr>
              <a:t>         Dolphin</a:t>
            </a:r>
            <a:endParaRPr sz="36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acifico"/>
                <a:ea typeface="Pacifico"/>
                <a:cs typeface="Pacifico"/>
                <a:sym typeface="Pacifico"/>
              </a:rPr>
              <a:t>By Rylee Harrison</a:t>
            </a:r>
            <a:endParaRPr sz="36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65600" y="1076975"/>
            <a:ext cx="8520600" cy="3416400"/>
          </a:xfrm>
          <a:prstGeom prst="rect">
            <a:avLst/>
          </a:prstGeom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FF"/>
                </a:solidFill>
                <a:latin typeface="Pacifico"/>
                <a:ea typeface="Pacifico"/>
                <a:cs typeface="Pacifico"/>
                <a:sym typeface="Pacifico"/>
              </a:rPr>
              <a:t>Structural adaptation</a:t>
            </a:r>
            <a:endParaRPr sz="2000">
              <a:solidFill>
                <a:srgbClr val="FF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FF"/>
                </a:solidFill>
                <a:latin typeface="Pacifico"/>
                <a:ea typeface="Pacifico"/>
                <a:cs typeface="Pacifico"/>
                <a:sym typeface="Pacifico"/>
              </a:rPr>
              <a:t>Is their fins because without     </a:t>
            </a:r>
            <a:r>
              <a:rPr lang="en" sz="2000">
                <a:solidFill>
                  <a:srgbClr val="00FF00"/>
                </a:solidFill>
                <a:latin typeface="Pacifico"/>
                <a:ea typeface="Pacifico"/>
                <a:cs typeface="Pacifico"/>
                <a:sym typeface="Pacifico"/>
              </a:rPr>
              <a:t>HABITAT    They are found in warm oceans.</a:t>
            </a:r>
            <a:endParaRPr sz="2000">
              <a:solidFill>
                <a:srgbClr val="00FF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FF"/>
                </a:solidFill>
                <a:latin typeface="Pacifico"/>
                <a:ea typeface="Pacifico"/>
                <a:cs typeface="Pacifico"/>
                <a:sym typeface="Pacifico"/>
              </a:rPr>
              <a:t>Them they wouldn’t be able to swim.          </a:t>
            </a:r>
            <a:r>
              <a:rPr lang="en" sz="20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Diet They eat fish.</a:t>
            </a:r>
            <a:endParaRPr sz="20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2000">
                <a:solidFill>
                  <a:srgbClr val="00FFFF"/>
                </a:solidFill>
                <a:latin typeface="Indie Flower"/>
                <a:ea typeface="Indie Flower"/>
                <a:cs typeface="Indie Flower"/>
                <a:sym typeface="Indie Flower"/>
              </a:rPr>
              <a:t>Behavior adaptation </a:t>
            </a:r>
            <a:r>
              <a:rPr lang="en" sz="200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rPr>
              <a:t>An interesting fact is they love to play there whole life.</a:t>
            </a:r>
            <a:endParaRPr sz="2000">
              <a:solidFill>
                <a:schemeClr val="accent6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FF"/>
                </a:solidFill>
                <a:latin typeface="Indie Flower"/>
                <a:ea typeface="Indie Flower"/>
                <a:cs typeface="Indie Flower"/>
                <a:sym typeface="Indie Flower"/>
              </a:rPr>
              <a:t>Is that they are fast swimmer and can reach speeds up to 18 mph.</a:t>
            </a:r>
            <a:endParaRPr sz="2000">
              <a:solidFill>
                <a:srgbClr val="00FF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700" y="0"/>
            <a:ext cx="2173300" cy="20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2505675" y="1208725"/>
            <a:ext cx="6282600" cy="6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V</a:t>
            </a:r>
            <a:r>
              <a:rPr b="1" lang="en" u="sng">
                <a:solidFill>
                  <a:srgbClr val="000000"/>
                </a:solidFill>
              </a:rPr>
              <a:t>ole</a:t>
            </a:r>
            <a:endParaRPr b="1" u="sng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By Montia Tyson</a:t>
            </a:r>
            <a:endParaRPr b="1" u="sng">
              <a:solidFill>
                <a:srgbClr val="000000"/>
              </a:solidFill>
            </a:endParaRPr>
          </a:p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 flipH="1">
            <a:off x="-1846500" y="179825"/>
            <a:ext cx="1440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vole"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1350" y="2913325"/>
            <a:ext cx="25812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385450" y="1055075"/>
            <a:ext cx="1474800" cy="20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1222925" y="1055075"/>
            <a:ext cx="1282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Snakes,all owls,foxes,hawks</a:t>
            </a:r>
            <a:endParaRPr b="1"/>
          </a:p>
        </p:txBody>
      </p:sp>
      <p:sp>
        <p:nvSpPr>
          <p:cNvPr id="125" name="Shape 125"/>
          <p:cNvSpPr txBox="1"/>
          <p:nvPr/>
        </p:nvSpPr>
        <p:spPr>
          <a:xfrm>
            <a:off x="935125" y="4148400"/>
            <a:ext cx="18225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live in the grass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5719000" y="4016475"/>
            <a:ext cx="30693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7" name="Shape 127"/>
          <p:cNvSpPr txBox="1"/>
          <p:nvPr/>
        </p:nvSpPr>
        <p:spPr>
          <a:xfrm>
            <a:off x="7397525" y="3225175"/>
            <a:ext cx="10551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 flipH="1" rot="-152495">
            <a:off x="7645338" y="2443374"/>
            <a:ext cx="947132" cy="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ighlight>
                  <a:srgbClr val="00FFFF"/>
                </a:highlight>
              </a:rPr>
              <a:t>prey</a:t>
            </a:r>
            <a:endParaRPr b="1" u="sng">
              <a:highlight>
                <a:srgbClr val="00FFFF"/>
              </a:highlight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7325600" y="3045325"/>
            <a:ext cx="13908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Smalll plants,grass,sedgh,flowers,fruit</a:t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1222925" y="491650"/>
            <a:ext cx="10551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FF"/>
                </a:highlight>
              </a:rPr>
              <a:t>predator</a:t>
            </a:r>
            <a:endParaRPr b="1">
              <a:highlight>
                <a:srgbClr val="00FFFF"/>
              </a:highlight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007125" y="2613725"/>
            <a:ext cx="16785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2" name="Shape 132"/>
          <p:cNvSpPr txBox="1"/>
          <p:nvPr/>
        </p:nvSpPr>
        <p:spPr>
          <a:xfrm>
            <a:off x="1294875" y="3884600"/>
            <a:ext cx="1210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FF"/>
                </a:highlight>
              </a:rPr>
              <a:t>Home base</a:t>
            </a:r>
            <a:endParaRPr b="1">
              <a:highlight>
                <a:srgbClr val="00FFFF"/>
              </a:highlight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3393025" y="3495050"/>
            <a:ext cx="25812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6306475" y="647425"/>
            <a:ext cx="18225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-155100" y="375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                                   Cheetahs by Hunter Hudson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63550" y="1308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9900"/>
                </a:solidFill>
              </a:rPr>
              <a:t>Cheetahs use their fur to blaned with the glass a cheetahs use their speed to runaway the cheetahs live in africa and they eat gazelles they are the fast animals in the word</a:t>
            </a:r>
            <a:endParaRPr sz="3600">
              <a:solidFill>
                <a:srgbClr val="FF99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9900"/>
                </a:solidFill>
              </a:rPr>
              <a:t> </a:t>
            </a:r>
            <a:endParaRPr sz="36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